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94" r:id="rId5"/>
    <p:sldId id="264" r:id="rId6"/>
    <p:sldId id="293" r:id="rId7"/>
    <p:sldId id="259" r:id="rId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6E19"/>
    <a:srgbClr val="333F50"/>
    <a:srgbClr val="FFD1C7"/>
    <a:srgbClr val="D4F6D6"/>
    <a:srgbClr val="FFE3C6"/>
    <a:srgbClr val="000000"/>
    <a:srgbClr val="FFF7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5647" autoAdjust="0"/>
  </p:normalViewPr>
  <p:slideViewPr>
    <p:cSldViewPr snapToGrid="0">
      <p:cViewPr>
        <p:scale>
          <a:sx n="66" d="100"/>
          <a:sy n="66" d="100"/>
        </p:scale>
        <p:origin x="1722" y="10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4263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8261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Текстов контейнер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Текстов контейнер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3" name="Контейнер за картина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авоъгълник 4">
            <a:extLst>
              <a:ext uri="{FF2B5EF4-FFF2-40B4-BE49-F238E27FC236}">
                <a16:creationId xmlns:a16="http://schemas.microsoft.com/office/drawing/2014/main" id="{710A61EA-C572-04B0-0C0B-398DFFA5D897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dirty="0">
              <a:solidFill>
                <a:schemeClr val="accent2"/>
              </a:solidFill>
            </a:endParaRPr>
          </a:p>
        </p:txBody>
      </p:sp>
      <p:sp>
        <p:nvSpPr>
          <p:cNvPr id="112" name="Правоъгълник 7"/>
          <p:cNvSpPr/>
          <p:nvPr/>
        </p:nvSpPr>
        <p:spPr>
          <a:xfrm>
            <a:off x="-2549" y="-2"/>
            <a:ext cx="12192000" cy="6858001"/>
          </a:xfrm>
          <a:prstGeom prst="rect">
            <a:avLst/>
          </a:prstGeom>
          <a:solidFill>
            <a:srgbClr val="333F50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15" name="Текстово поле 6"/>
          <p:cNvSpPr txBox="1"/>
          <p:nvPr/>
        </p:nvSpPr>
        <p:spPr>
          <a:xfrm>
            <a:off x="3283613" y="8472476"/>
            <a:ext cx="5619677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5400" b="1">
                <a:solidFill>
                  <a:srgbClr val="EEEEEE"/>
                </a:solidFill>
              </a:defRPr>
            </a:pPr>
            <a:endParaRPr dirty="0"/>
          </a:p>
        </p:txBody>
      </p:sp>
      <p:pic>
        <p:nvPicPr>
          <p:cNvPr id="7" name="Картина 6" descr="Картина, която съдържа дизайн">
            <a:extLst>
              <a:ext uri="{FF2B5EF4-FFF2-40B4-BE49-F238E27FC236}">
                <a16:creationId xmlns:a16="http://schemas.microsoft.com/office/drawing/2014/main" id="{35D326EE-02C9-B9F0-073E-36B1C829A2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817" y="1761892"/>
            <a:ext cx="3715268" cy="333421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Правоъгълник 4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 dirty="0">
              <a:solidFill>
                <a:schemeClr val="accent2"/>
              </a:solidFill>
            </a:endParaRPr>
          </a:p>
        </p:txBody>
      </p:sp>
      <p:sp>
        <p:nvSpPr>
          <p:cNvPr id="120" name="Правоъгълник 6"/>
          <p:cNvSpPr/>
          <p:nvPr/>
        </p:nvSpPr>
        <p:spPr>
          <a:xfrm>
            <a:off x="0" y="1227132"/>
            <a:ext cx="12192000" cy="5852161"/>
          </a:xfrm>
          <a:prstGeom prst="rect">
            <a:avLst/>
          </a:prstGeom>
          <a:solidFill>
            <a:srgbClr val="333F50"/>
          </a:solidFill>
          <a:ln w="28575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21" name="Текстово поле 1"/>
          <p:cNvSpPr txBox="1"/>
          <p:nvPr/>
        </p:nvSpPr>
        <p:spPr>
          <a:xfrm>
            <a:off x="3085040" y="2362813"/>
            <a:ext cx="6016821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5400" b="1">
                <a:solidFill>
                  <a:srgbClr val="EEEEEE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rPr>
              <a:t>CV/Resume builder</a:t>
            </a:r>
            <a:endParaRPr dirty="0"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Картина 6" descr="Картина, която съдържа дизайн">
            <a:extLst>
              <a:ext uri="{FF2B5EF4-FFF2-40B4-BE49-F238E27FC236}">
                <a16:creationId xmlns:a16="http://schemas.microsoft.com/office/drawing/2014/main" id="{6C7B9788-FA21-276E-5A79-26817A5560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389" y="624228"/>
            <a:ext cx="1444122" cy="1296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Текстово поле 7">
            <a:extLst>
              <a:ext uri="{FF2B5EF4-FFF2-40B4-BE49-F238E27FC236}">
                <a16:creationId xmlns:a16="http://schemas.microsoft.com/office/drawing/2014/main" id="{124E8113-3798-4B38-8D49-32719F83AE56}"/>
              </a:ext>
            </a:extLst>
          </p:cNvPr>
          <p:cNvSpPr txBox="1"/>
          <p:nvPr/>
        </p:nvSpPr>
        <p:spPr>
          <a:xfrm>
            <a:off x="3087589" y="6150114"/>
            <a:ext cx="6016821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4000" i="1">
                <a:solidFill>
                  <a:srgbClr val="EEEEEE"/>
                </a:solidFill>
              </a:defRPr>
            </a:lvl1pPr>
          </a:lstStyle>
          <a:p>
            <a:r>
              <a:rPr lang="en-US" dirty="0"/>
              <a:t>Colo</a:t>
            </a:r>
            <a:r>
              <a:rPr lang="en-US" dirty="0">
                <a:solidFill>
                  <a:srgbClr val="EB6E19"/>
                </a:solidFill>
              </a:rPr>
              <a:t>ssus</a:t>
            </a:r>
            <a:endParaRPr dirty="0">
              <a:solidFill>
                <a:srgbClr val="EB6E19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5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Правоъгълник 8"/>
          <p:cNvSpPr/>
          <p:nvPr/>
        </p:nvSpPr>
        <p:spPr>
          <a:xfrm>
            <a:off x="-1" y="0"/>
            <a:ext cx="12189454" cy="6858000"/>
          </a:xfrm>
          <a:prstGeom prst="rect">
            <a:avLst/>
          </a:prstGeom>
          <a:solidFill>
            <a:srgbClr val="EA7600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46" name="Правоъгълник 3"/>
          <p:cNvSpPr/>
          <p:nvPr/>
        </p:nvSpPr>
        <p:spPr>
          <a:xfrm>
            <a:off x="0" y="0"/>
            <a:ext cx="12192000" cy="5852162"/>
          </a:xfrm>
          <a:prstGeom prst="rect">
            <a:avLst/>
          </a:prstGeom>
          <a:solidFill>
            <a:srgbClr val="333F50"/>
          </a:solidFill>
          <a:ln w="28575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47" name="Текстово поле 1"/>
          <p:cNvSpPr txBox="1"/>
          <p:nvPr/>
        </p:nvSpPr>
        <p:spPr>
          <a:xfrm>
            <a:off x="4195455" y="3429000"/>
            <a:ext cx="3795991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5400" b="1">
                <a:solidFill>
                  <a:srgbClr val="EEEEEE"/>
                </a:solidFill>
              </a:defRPr>
            </a:pPr>
            <a:endParaRPr dirty="0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4A571D04-4B6B-FF95-5F70-5296C9ABA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915" y="5107485"/>
            <a:ext cx="1457070" cy="131075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592821B0-9D09-4842-359A-C7DDFFEDF085}"/>
              </a:ext>
            </a:extLst>
          </p:cNvPr>
          <p:cNvSpPr txBox="1"/>
          <p:nvPr/>
        </p:nvSpPr>
        <p:spPr>
          <a:xfrm>
            <a:off x="353762" y="1781294"/>
            <a:ext cx="5538917" cy="32316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bg-BG" sz="18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-</a:t>
            </a:r>
            <a:r>
              <a:rPr kumimoji="0" lang="bg-BG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Създаване на индивидуален 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kumimoji="0" lang="bg-BG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акаунт с 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bg1"/>
                </a:solidFill>
              </a:rPr>
              <a:t>  </a:t>
            </a:r>
            <a:r>
              <a:rPr kumimoji="0" lang="bg-BG" sz="24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имейл и парола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bg-BG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</a:t>
            </a:r>
            <a:r>
              <a:rPr lang="bg-BG" sz="2400" dirty="0">
                <a:solidFill>
                  <a:schemeClr val="bg1"/>
                </a:solidFill>
              </a:rPr>
              <a:t>Създаване на резюме и </a:t>
            </a:r>
            <a:r>
              <a:rPr lang="en-US" sz="2400" dirty="0">
                <a:solidFill>
                  <a:schemeClr val="bg1"/>
                </a:solidFill>
              </a:rPr>
              <a:t>CV</a:t>
            </a:r>
            <a:endParaRPr lang="bg-BG" sz="2400" dirty="0">
              <a:solidFill>
                <a:schemeClr val="bg1"/>
              </a:solidFill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bg-BG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</a:t>
            </a:r>
            <a:r>
              <a:rPr lang="bg-BG" sz="2400" dirty="0">
                <a:solidFill>
                  <a:schemeClr val="bg1"/>
                </a:solidFill>
              </a:rPr>
              <a:t>Редактиране на резюме и </a:t>
            </a:r>
            <a:r>
              <a:rPr lang="en-US" sz="2400" dirty="0">
                <a:solidFill>
                  <a:schemeClr val="bg1"/>
                </a:solidFill>
              </a:rPr>
              <a:t>CV</a:t>
            </a:r>
            <a:endParaRPr lang="bg-BG" sz="2400" dirty="0">
              <a:solidFill>
                <a:schemeClr val="bg1"/>
              </a:solidFill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bg-BG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</a:t>
            </a:r>
            <a:r>
              <a:rPr lang="bg-BG" sz="2400" dirty="0">
                <a:solidFill>
                  <a:schemeClr val="bg1"/>
                </a:solidFill>
              </a:rPr>
              <a:t>Изтриване на резюме и </a:t>
            </a:r>
            <a:r>
              <a:rPr lang="en-US" sz="2400" dirty="0">
                <a:solidFill>
                  <a:schemeClr val="bg1"/>
                </a:solidFill>
              </a:rPr>
              <a:t>CV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bg1"/>
                </a:solidFill>
              </a:rPr>
              <a:t> -Preview </a:t>
            </a:r>
            <a:r>
              <a:rPr lang="bg-BG" sz="2400" dirty="0">
                <a:solidFill>
                  <a:schemeClr val="bg1"/>
                </a:solidFill>
              </a:rPr>
              <a:t>на резюме и </a:t>
            </a:r>
            <a:r>
              <a:rPr lang="en-US" sz="2400" dirty="0">
                <a:solidFill>
                  <a:schemeClr val="bg1"/>
                </a:solidFill>
              </a:rPr>
              <a:t>CV(</a:t>
            </a:r>
            <a:r>
              <a:rPr lang="bg-BG" sz="2400" dirty="0">
                <a:solidFill>
                  <a:schemeClr val="bg1"/>
                </a:solidFill>
              </a:rPr>
              <a:t>бъдещ ъпдейт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  <a:endParaRPr lang="bg-BG" sz="2400" dirty="0">
              <a:solidFill>
                <a:schemeClr val="bg1"/>
              </a:solidFill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bg-BG" sz="2400" dirty="0">
                <a:solidFill>
                  <a:schemeClr val="bg1"/>
                </a:solidFill>
              </a:rPr>
              <a:t> </a:t>
            </a:r>
            <a:br>
              <a:rPr lang="bg-BG" sz="2400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bg-BG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8" name="Текстово поле 7">
            <a:extLst>
              <a:ext uri="{FF2B5EF4-FFF2-40B4-BE49-F238E27FC236}">
                <a16:creationId xmlns:a16="http://schemas.microsoft.com/office/drawing/2014/main" id="{B05E6BA3-0B27-D972-CD5C-DEA648ED3020}"/>
              </a:ext>
            </a:extLst>
          </p:cNvPr>
          <p:cNvSpPr txBox="1"/>
          <p:nvPr/>
        </p:nvSpPr>
        <p:spPr>
          <a:xfrm>
            <a:off x="6791505" y="2068123"/>
            <a:ext cx="5051833" cy="15696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-</a:t>
            </a:r>
            <a:r>
              <a:rPr lang="bg-BG" sz="2400" dirty="0">
                <a:solidFill>
                  <a:schemeClr val="bg1"/>
                </a:solidFill>
              </a:rPr>
              <a:t>Свържете се с нас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bg-BG" sz="2400" dirty="0">
                <a:solidFill>
                  <a:schemeClr val="bg1"/>
                </a:solidFill>
              </a:rPr>
              <a:t>бъдещ ъпдейт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  <a:br>
              <a:rPr lang="bg-BG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-</a:t>
            </a:r>
            <a:r>
              <a:rPr lang="bg-BG" sz="2400" dirty="0">
                <a:solidFill>
                  <a:schemeClr val="bg1"/>
                </a:solidFill>
              </a:rPr>
              <a:t>Относно за нас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bg-BG" sz="2400" dirty="0">
                <a:solidFill>
                  <a:schemeClr val="bg1"/>
                </a:solidFill>
              </a:rPr>
              <a:t>бъдещ ъпдейт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  <a:br>
              <a:rPr lang="bg-BG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-PDF Download </a:t>
            </a:r>
            <a:r>
              <a:rPr lang="bg-BG" sz="2400" dirty="0">
                <a:solidFill>
                  <a:schemeClr val="bg1"/>
                </a:solidFill>
              </a:rPr>
              <a:t>на </a:t>
            </a:r>
            <a:r>
              <a:rPr lang="en-US" sz="2400" dirty="0">
                <a:solidFill>
                  <a:schemeClr val="bg1"/>
                </a:solidFill>
              </a:rPr>
              <a:t>CV(</a:t>
            </a:r>
            <a:r>
              <a:rPr lang="bg-BG" sz="2400" dirty="0">
                <a:solidFill>
                  <a:schemeClr val="bg1"/>
                </a:solidFill>
              </a:rPr>
              <a:t>бъдещ ъпдейт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Текстово поле 1">
            <a:extLst>
              <a:ext uri="{FF2B5EF4-FFF2-40B4-BE49-F238E27FC236}">
                <a16:creationId xmlns:a16="http://schemas.microsoft.com/office/drawing/2014/main" id="{FB9B601C-0AEB-D6FA-B145-3FC9604ECFA6}"/>
              </a:ext>
            </a:extLst>
          </p:cNvPr>
          <p:cNvSpPr txBox="1"/>
          <p:nvPr/>
        </p:nvSpPr>
        <p:spPr>
          <a:xfrm>
            <a:off x="2166407" y="688039"/>
            <a:ext cx="7859186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>
            <a:lvl1pPr>
              <a:defRPr sz="5400" b="1">
                <a:solidFill>
                  <a:srgbClr val="EEEEEE"/>
                </a:solidFill>
              </a:defRPr>
            </a:lvl1pPr>
          </a:lstStyle>
          <a:p>
            <a:r>
              <a:rPr lang="bg-BG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rPr>
              <a:t>Главни функционалности</a:t>
            </a:r>
            <a:endParaRPr dirty="0"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952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Правоъгълник 8"/>
          <p:cNvSpPr/>
          <p:nvPr/>
        </p:nvSpPr>
        <p:spPr>
          <a:xfrm>
            <a:off x="-1" y="0"/>
            <a:ext cx="12189454" cy="6858000"/>
          </a:xfrm>
          <a:prstGeom prst="rect">
            <a:avLst/>
          </a:prstGeom>
          <a:solidFill>
            <a:srgbClr val="EA7600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46" name="Правоъгълник 3"/>
          <p:cNvSpPr/>
          <p:nvPr/>
        </p:nvSpPr>
        <p:spPr>
          <a:xfrm>
            <a:off x="-2550" y="1005839"/>
            <a:ext cx="12192000" cy="5852162"/>
          </a:xfrm>
          <a:prstGeom prst="rect">
            <a:avLst/>
          </a:prstGeom>
          <a:solidFill>
            <a:srgbClr val="333F50"/>
          </a:solidFill>
          <a:ln w="28575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47" name="Текстово поле 1"/>
          <p:cNvSpPr txBox="1"/>
          <p:nvPr/>
        </p:nvSpPr>
        <p:spPr>
          <a:xfrm>
            <a:off x="4195455" y="3429000"/>
            <a:ext cx="3795991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5400" b="1">
                <a:solidFill>
                  <a:srgbClr val="EEEEEE"/>
                </a:solidFill>
              </a:defRPr>
            </a:pPr>
            <a:endParaRPr dirty="0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4A571D04-4B6B-FF95-5F70-5296C9ABA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915" y="350462"/>
            <a:ext cx="1457070" cy="131075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592821B0-9D09-4842-359A-C7DDFFEDF085}"/>
              </a:ext>
            </a:extLst>
          </p:cNvPr>
          <p:cNvSpPr txBox="1"/>
          <p:nvPr/>
        </p:nvSpPr>
        <p:spPr>
          <a:xfrm>
            <a:off x="3323991" y="4200882"/>
            <a:ext cx="5538917" cy="15696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bg1"/>
                </a:solidFill>
              </a:rPr>
              <a:t>-Preview </a:t>
            </a:r>
            <a:r>
              <a:rPr lang="bg-BG" sz="2400" dirty="0">
                <a:solidFill>
                  <a:schemeClr val="bg1"/>
                </a:solidFill>
              </a:rPr>
              <a:t>на резюме и </a:t>
            </a:r>
            <a:r>
              <a:rPr lang="en-US" sz="2400" dirty="0">
                <a:solidFill>
                  <a:schemeClr val="bg1"/>
                </a:solidFill>
              </a:rPr>
              <a:t>CV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bg1"/>
                </a:solidFill>
              </a:rPr>
              <a:t>-</a:t>
            </a:r>
            <a:r>
              <a:rPr lang="bg-BG" sz="2400" dirty="0">
                <a:solidFill>
                  <a:schemeClr val="bg1"/>
                </a:solidFill>
              </a:rPr>
              <a:t>Свържете се с нас</a:t>
            </a:r>
            <a:br>
              <a:rPr lang="bg-BG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-</a:t>
            </a:r>
            <a:r>
              <a:rPr lang="bg-BG" sz="2400" dirty="0">
                <a:solidFill>
                  <a:schemeClr val="bg1"/>
                </a:solidFill>
              </a:rPr>
              <a:t>Относно за нас</a:t>
            </a:r>
            <a:br>
              <a:rPr lang="bg-BG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-PDF Download </a:t>
            </a:r>
            <a:r>
              <a:rPr lang="bg-BG" sz="2400" dirty="0">
                <a:solidFill>
                  <a:schemeClr val="bg1"/>
                </a:solidFill>
              </a:rPr>
              <a:t>на </a:t>
            </a:r>
            <a:r>
              <a:rPr lang="en-US" sz="2400" dirty="0">
                <a:solidFill>
                  <a:schemeClr val="bg1"/>
                </a:solidFill>
              </a:rPr>
              <a:t>CV</a:t>
            </a:r>
            <a:endParaRPr lang="bg-BG" sz="2400" dirty="0">
              <a:solidFill>
                <a:schemeClr val="bg1"/>
              </a:solidFill>
            </a:endParaRPr>
          </a:p>
        </p:txBody>
      </p:sp>
      <p:sp>
        <p:nvSpPr>
          <p:cNvPr id="3" name="Текстово поле 1">
            <a:extLst>
              <a:ext uri="{FF2B5EF4-FFF2-40B4-BE49-F238E27FC236}">
                <a16:creationId xmlns:a16="http://schemas.microsoft.com/office/drawing/2014/main" id="{FB9B601C-0AEB-D6FA-B145-3FC9604ECFA6}"/>
              </a:ext>
            </a:extLst>
          </p:cNvPr>
          <p:cNvSpPr txBox="1"/>
          <p:nvPr/>
        </p:nvSpPr>
        <p:spPr>
          <a:xfrm>
            <a:off x="2046166" y="3027341"/>
            <a:ext cx="8094568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5400" b="1">
                <a:solidFill>
                  <a:srgbClr val="EEEEEE"/>
                </a:solidFill>
              </a:defRPr>
            </a:lvl1pPr>
          </a:lstStyle>
          <a:p>
            <a:r>
              <a:rPr lang="bg-BG" dirty="0">
                <a:solidFill>
                  <a:schemeClr val="bg1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rPr>
              <a:t>Бъдещи функционалности</a:t>
            </a:r>
            <a:endParaRPr dirty="0">
              <a:solidFill>
                <a:schemeClr val="bg1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44699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Правоъгълник 8"/>
          <p:cNvSpPr/>
          <p:nvPr/>
        </p:nvSpPr>
        <p:spPr>
          <a:xfrm>
            <a:off x="-2" y="0"/>
            <a:ext cx="12192003" cy="6858000"/>
          </a:xfrm>
          <a:prstGeom prst="rect">
            <a:avLst/>
          </a:prstGeom>
          <a:solidFill>
            <a:srgbClr val="EA7600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61" name="Правоъгълник 12"/>
          <p:cNvSpPr/>
          <p:nvPr/>
        </p:nvSpPr>
        <p:spPr>
          <a:xfrm>
            <a:off x="-2" y="0"/>
            <a:ext cx="10099093" cy="6858000"/>
          </a:xfrm>
          <a:prstGeom prst="rect">
            <a:avLst/>
          </a:prstGeom>
          <a:solidFill>
            <a:srgbClr val="333F50"/>
          </a:solidFill>
          <a:ln w="28575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C6F95A8D-7F95-7B9F-7CC7-491DF5407C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6652" y="2779719"/>
            <a:ext cx="1444877" cy="129856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Правоъгълник 1">
            <a:extLst>
              <a:ext uri="{FF2B5EF4-FFF2-40B4-BE49-F238E27FC236}">
                <a16:creationId xmlns:a16="http://schemas.microsoft.com/office/drawing/2014/main" id="{B126D06F-6395-E6E1-0181-CEAB455EBBA1}"/>
              </a:ext>
            </a:extLst>
          </p:cNvPr>
          <p:cNvSpPr txBox="1"/>
          <p:nvPr/>
        </p:nvSpPr>
        <p:spPr>
          <a:xfrm>
            <a:off x="10821393" y="0"/>
            <a:ext cx="530592" cy="685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wordArtVert" lIns="45719" rIns="45719" anchor="b">
            <a:spAutoFit/>
          </a:bodyPr>
          <a:lstStyle>
            <a:lvl1pPr algn="ctr">
              <a:defRPr sz="2400" b="1">
                <a:solidFill>
                  <a:srgbClr val="FFFFFF"/>
                </a:solidFill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bg-BG" dirty="0" err="1"/>
              <a:t>Логин</a:t>
            </a:r>
            <a:r>
              <a:rPr lang="bg-BG" dirty="0"/>
              <a:t> операции</a:t>
            </a:r>
            <a:endParaRPr dirty="0"/>
          </a:p>
        </p:txBody>
      </p:sp>
      <p:pic>
        <p:nvPicPr>
          <p:cNvPr id="6" name="loginandregister">
            <a:hlinkClick r:id="" action="ppaction://media"/>
            <a:extLst>
              <a:ext uri="{FF2B5EF4-FFF2-40B4-BE49-F238E27FC236}">
                <a16:creationId xmlns:a16="http://schemas.microsoft.com/office/drawing/2014/main" id="{C8E658D9-1B72-6B8F-4AD7-A0B4AE0C72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1025" y="1038225"/>
            <a:ext cx="8500533" cy="47815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4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 showWhenStopped="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Правоъгълник 8"/>
          <p:cNvSpPr/>
          <p:nvPr/>
        </p:nvSpPr>
        <p:spPr>
          <a:xfrm>
            <a:off x="-2" y="0"/>
            <a:ext cx="12192003" cy="6858000"/>
          </a:xfrm>
          <a:prstGeom prst="rect">
            <a:avLst/>
          </a:prstGeom>
          <a:solidFill>
            <a:srgbClr val="EA7600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sp>
        <p:nvSpPr>
          <p:cNvPr id="161" name="Правоъгълник 12"/>
          <p:cNvSpPr/>
          <p:nvPr/>
        </p:nvSpPr>
        <p:spPr>
          <a:xfrm>
            <a:off x="2080818" y="0"/>
            <a:ext cx="10099093" cy="6858000"/>
          </a:xfrm>
          <a:prstGeom prst="rect">
            <a:avLst/>
          </a:prstGeom>
          <a:solidFill>
            <a:srgbClr val="333F50"/>
          </a:solidFill>
          <a:ln w="28575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/>
            <a:endParaRPr/>
          </a:p>
        </p:txBody>
      </p:sp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C6F95A8D-7F95-7B9F-7CC7-491DF5407C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8377" y="2779716"/>
            <a:ext cx="1444877" cy="129856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Правоъгълник 1">
            <a:extLst>
              <a:ext uri="{FF2B5EF4-FFF2-40B4-BE49-F238E27FC236}">
                <a16:creationId xmlns:a16="http://schemas.microsoft.com/office/drawing/2014/main" id="{B126D06F-6395-E6E1-0181-CEAB455EBBA1}"/>
              </a:ext>
            </a:extLst>
          </p:cNvPr>
          <p:cNvSpPr txBox="1"/>
          <p:nvPr/>
        </p:nvSpPr>
        <p:spPr>
          <a:xfrm>
            <a:off x="509816" y="0"/>
            <a:ext cx="530592" cy="685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wordArtVert" lIns="45719" rIns="45719" anchor="b">
            <a:spAutoFit/>
          </a:bodyPr>
          <a:lstStyle>
            <a:lvl1pPr algn="ctr">
              <a:defRPr sz="2400" b="1">
                <a:solidFill>
                  <a:srgbClr val="FFFFFF"/>
                </a:solidFill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bg-BG" dirty="0"/>
              <a:t>Създаване на </a:t>
            </a:r>
            <a:r>
              <a:rPr lang="en-US" dirty="0"/>
              <a:t>CV</a:t>
            </a:r>
            <a:endParaRPr dirty="0"/>
          </a:p>
        </p:txBody>
      </p:sp>
      <p:pic>
        <p:nvPicPr>
          <p:cNvPr id="5" name="Неозаглавено видео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7684AF03-97DB-E5DA-73C2-BC2FD0FD31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45776" y="1127803"/>
            <a:ext cx="8698089" cy="489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0495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41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showWhenStopped="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Правоъгълник 8"/>
          <p:cNvSpPr/>
          <p:nvPr/>
        </p:nvSpPr>
        <p:spPr>
          <a:xfrm>
            <a:off x="-2" y="0"/>
            <a:ext cx="12192003" cy="68580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>
              <a:solidFill>
                <a:schemeClr val="accent2"/>
              </a:solidFill>
            </a:endParaRPr>
          </a:p>
        </p:txBody>
      </p:sp>
      <p:sp>
        <p:nvSpPr>
          <p:cNvPr id="132" name="Правоъгълник 12"/>
          <p:cNvSpPr/>
          <p:nvPr/>
        </p:nvSpPr>
        <p:spPr>
          <a:xfrm>
            <a:off x="0" y="0"/>
            <a:ext cx="10087431" cy="6858000"/>
          </a:xfrm>
          <a:prstGeom prst="rect">
            <a:avLst/>
          </a:prstGeom>
          <a:solidFill>
            <a:srgbClr val="333F50"/>
          </a:solidFill>
          <a:ln w="28575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/>
            <a:endParaRPr>
              <a:solidFill>
                <a:schemeClr val="accent2"/>
              </a:solidFill>
            </a:endParaRPr>
          </a:p>
        </p:txBody>
      </p:sp>
      <p:pic>
        <p:nvPicPr>
          <p:cNvPr id="3" name="Картина 2" descr="Картина, която съдържа дизайн">
            <a:extLst>
              <a:ext uri="{FF2B5EF4-FFF2-40B4-BE49-F238E27FC236}">
                <a16:creationId xmlns:a16="http://schemas.microsoft.com/office/drawing/2014/main" id="{CF8E6ADB-0B5F-A4C8-8FC3-EE71CF0276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8317" y="2774668"/>
            <a:ext cx="1458226" cy="13086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796A5670-F648-55C6-F5D2-BC617A000235}"/>
              </a:ext>
            </a:extLst>
          </p:cNvPr>
          <p:cNvSpPr txBox="1"/>
          <p:nvPr/>
        </p:nvSpPr>
        <p:spPr>
          <a:xfrm>
            <a:off x="0" y="108642"/>
            <a:ext cx="9895437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bg-BG" sz="3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Главни </a:t>
            </a:r>
            <a:r>
              <a:rPr lang="bg-BG" sz="3600" dirty="0">
                <a:solidFill>
                  <a:schemeClr val="bg1"/>
                </a:solidFill>
              </a:rPr>
              <a:t>технологии</a:t>
            </a:r>
            <a:r>
              <a:rPr kumimoji="0" lang="bg-BG" sz="3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използвани в сайта ни</a:t>
            </a:r>
          </a:p>
        </p:txBody>
      </p:sp>
      <p:sp>
        <p:nvSpPr>
          <p:cNvPr id="6" name="Текстово поле 5">
            <a:extLst>
              <a:ext uri="{FF2B5EF4-FFF2-40B4-BE49-F238E27FC236}">
                <a16:creationId xmlns:a16="http://schemas.microsoft.com/office/drawing/2014/main" id="{AD2EACDA-E248-BEC3-709C-7155E21BD9F4}"/>
              </a:ext>
            </a:extLst>
          </p:cNvPr>
          <p:cNvSpPr txBox="1"/>
          <p:nvPr/>
        </p:nvSpPr>
        <p:spPr>
          <a:xfrm>
            <a:off x="63374" y="1359566"/>
            <a:ext cx="7686390" cy="35394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/>
              <a:t> </a:t>
            </a:r>
            <a:r>
              <a:rPr lang="en-US" sz="3200" dirty="0">
                <a:solidFill>
                  <a:schemeClr val="bg1"/>
                </a:solidFill>
              </a:rPr>
              <a:t>-</a:t>
            </a:r>
            <a:r>
              <a:rPr lang="en-US" sz="3200" dirty="0" err="1">
                <a:solidFill>
                  <a:schemeClr val="bg1"/>
                </a:solidFill>
              </a:rPr>
              <a:t>B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ackEnd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kumimoji="0" lang="bg-BG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е писан на 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c#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-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FrontEnd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-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html,css,js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-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Mvc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A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rchitexture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bg1"/>
                </a:solidFill>
              </a:rPr>
              <a:t> -R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est Endpoints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bg1"/>
                </a:solidFill>
              </a:rPr>
              <a:t> -JWT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authentication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bg1"/>
                </a:solidFill>
              </a:rPr>
              <a:t> -R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esponsive </a:t>
            </a:r>
            <a:r>
              <a:rPr lang="en-US" sz="3200" dirty="0">
                <a:solidFill>
                  <a:schemeClr val="bg1"/>
                </a:solidFill>
              </a:rPr>
              <a:t>W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ebsite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-</a:t>
            </a:r>
            <a:r>
              <a:rPr kumimoji="0" lang="en-US" sz="3200" b="0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MySql</a:t>
            </a: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database</a:t>
            </a:r>
            <a:endParaRPr kumimoji="0" lang="bg-BG" sz="32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" name="Правоъгълник 1">
            <a:extLst>
              <a:ext uri="{FF2B5EF4-FFF2-40B4-BE49-F238E27FC236}">
                <a16:creationId xmlns:a16="http://schemas.microsoft.com/office/drawing/2014/main" id="{11871A4C-2FB6-C8AE-D96F-818B30D67DBA}"/>
              </a:ext>
            </a:extLst>
          </p:cNvPr>
          <p:cNvSpPr txBox="1"/>
          <p:nvPr/>
        </p:nvSpPr>
        <p:spPr>
          <a:xfrm>
            <a:off x="10821393" y="0"/>
            <a:ext cx="530592" cy="685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vert="wordArtVert" lIns="45719" rIns="45719" anchor="b">
            <a:spAutoFit/>
          </a:bodyPr>
          <a:lstStyle>
            <a:lvl1pPr algn="ctr">
              <a:defRPr sz="2400" b="1">
                <a:solidFill>
                  <a:srgbClr val="FFFFFF"/>
                </a:solidFill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bg-BG" dirty="0"/>
              <a:t>Технологии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5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102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003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2" grpId="0" animBg="1"/>
    </p:bldLst>
  </p:timing>
</p:sld>
</file>

<file path=ppt/theme/theme1.xml><?xml version="1.0" encoding="utf-8"?>
<a:theme xmlns:a="http://schemas.openxmlformats.org/drawingml/2006/main" name="Тема на Office">
  <a:themeElements>
    <a:clrScheme name="Тема н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Тема н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н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на Office">
  <a:themeElements>
    <a:clrScheme name="Тема н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Тема н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н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154</Words>
  <Application>Microsoft Office PowerPoint</Application>
  <PresentationFormat>Widescreen</PresentationFormat>
  <Paragraphs>25</Paragraphs>
  <Slides>7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на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PokeTim BG</dc:creator>
  <cp:lastModifiedBy>PokeTim BG</cp:lastModifiedBy>
  <cp:revision>3</cp:revision>
  <dcterms:modified xsi:type="dcterms:W3CDTF">2023-07-21T03:09:51Z</dcterms:modified>
</cp:coreProperties>
</file>